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650BD-A227-420E-AD55-882E746EFBA8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49B19-8E90-4ACF-9FE1-BF9E91B57F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957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404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512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839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910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659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07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013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465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253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646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668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F39F7-6637-4D2D-83B2-D38B4557EE8F}" type="datetimeFigureOut">
              <a:rPr lang="th-TH" smtClean="0"/>
              <a:t>22/11/65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849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446"/>
            <a:ext cx="6858000" cy="9874045"/>
          </a:xfrm>
          <a:prstGeom prst="rect">
            <a:avLst/>
          </a:prstGeom>
        </p:spPr>
      </p:pic>
      <p:sp>
        <p:nvSpPr>
          <p:cNvPr id="8" name="สี่เหลี่ยมผืนผ้ามุมมน 7"/>
          <p:cNvSpPr/>
          <p:nvPr/>
        </p:nvSpPr>
        <p:spPr>
          <a:xfrm>
            <a:off x="4040931" y="9602901"/>
            <a:ext cx="2884395" cy="24008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475" y="2098985"/>
            <a:ext cx="6858000" cy="64885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3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63028" y="2132645"/>
            <a:ext cx="63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รับรายงานตัว ฯ พนักงานราชการ ตำแหน่งครูผู้สอน</a:t>
            </a:r>
            <a:endParaRPr lang="th-TH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4113338" y="9559470"/>
            <a:ext cx="2778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รายงานโดย กลุ่มบริหารงานบุคคล </a:t>
            </a:r>
            <a:r>
              <a:rPr lang="th-TH" sz="14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สพป</a:t>
            </a:r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.ชัยภูมิ เขต 1</a:t>
            </a:r>
            <a:endParaRPr lang="th-TH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ตัดมุมสี่เหลี่ยมผืนผ้าด้านทแยงมุม 24"/>
          <p:cNvSpPr/>
          <p:nvPr/>
        </p:nvSpPr>
        <p:spPr>
          <a:xfrm>
            <a:off x="193783" y="7396411"/>
            <a:ext cx="6538283" cy="1745028"/>
          </a:xfrm>
          <a:prstGeom prst="snip2DiagRect">
            <a:avLst/>
          </a:prstGeom>
          <a:solidFill>
            <a:srgbClr val="FFE08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322887" y="7523051"/>
            <a:ext cx="6300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วันอังคารที่ 22 พฤศจิกายน 2565 นาย</a:t>
            </a:r>
            <a:r>
              <a:rPr lang="th-TH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นิวัฒน์</a:t>
            </a:r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แก้วเพชร ผอ.</a:t>
            </a:r>
            <a:r>
              <a:rPr lang="th-TH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สพป</a:t>
            </a:r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.ชัยภูมิ เขต 1 </a:t>
            </a:r>
          </a:p>
          <a:p>
            <a:pPr algn="thaiDist"/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พบปะและรับรายงานตัวผู้ผ่านการเลือกสรรเพื่อจัดจ้างเป็นพนักงานราชการ </a:t>
            </a:r>
          </a:p>
          <a:p>
            <a:pPr algn="thaiDist"/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ตำแหน่งครูผู้สอน </a:t>
            </a:r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สังกัด </a:t>
            </a:r>
            <a:r>
              <a:rPr lang="th-TH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สพป</a:t>
            </a:r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.ชัยภูมิ เขต 1 ประจำปี พ.ศ.2565 </a:t>
            </a:r>
          </a:p>
          <a:p>
            <a:pPr algn="thaiDist"/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วิชาเอกภาษาไทย จำนวน 2 ราย </a:t>
            </a:r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พร้อมให้ข้อคิดแนวทางการปฏิบัติงานในสถานศึกษา</a:t>
            </a:r>
            <a:endParaRPr lang="th-TH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00455" y="1722496"/>
            <a:ext cx="3382715" cy="3693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กล่องข้อความ 20"/>
          <p:cNvSpPr txBox="1"/>
          <p:nvPr/>
        </p:nvSpPr>
        <p:spPr>
          <a:xfrm>
            <a:off x="48620" y="1702619"/>
            <a:ext cx="3533121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ปีที่ 8 ฉบับที่ </a:t>
            </a:r>
            <a:r>
              <a:rPr lang="th-TH" sz="1800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91</a:t>
            </a:r>
            <a:r>
              <a:rPr lang="th-TH" sz="1800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วันอังคารที่ </a:t>
            </a:r>
            <a:r>
              <a:rPr lang="th-TH" sz="1800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22 </a:t>
            </a:r>
            <a:r>
              <a:rPr lang="th-TH" sz="1800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พฤศจิกายน 2565</a:t>
            </a:r>
            <a:endParaRPr lang="th-TH" sz="1800" b="1" dirty="0">
              <a:ln w="0"/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6" t="22769" r="8889" b="1806"/>
          <a:stretch/>
        </p:blipFill>
        <p:spPr>
          <a:xfrm>
            <a:off x="182516" y="2843592"/>
            <a:ext cx="3115736" cy="2276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รูปภาพ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5707" r="5300" b="4769"/>
          <a:stretch/>
        </p:blipFill>
        <p:spPr>
          <a:xfrm>
            <a:off x="3298251" y="2843592"/>
            <a:ext cx="3407347" cy="2239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รูปภาพ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0" t="21402" r="16068" b="13655"/>
          <a:stretch/>
        </p:blipFill>
        <p:spPr>
          <a:xfrm>
            <a:off x="200209" y="5083072"/>
            <a:ext cx="3080350" cy="2051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รูปภาพ 1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3" t="21734" r="6291" b="6258"/>
          <a:stretch/>
        </p:blipFill>
        <p:spPr>
          <a:xfrm>
            <a:off x="3351114" y="5031226"/>
            <a:ext cx="3320424" cy="2154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830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82</Words>
  <Application>Microsoft Office PowerPoint</Application>
  <PresentationFormat>กระดาษ A4 (210x297 มม.)</PresentationFormat>
  <Paragraphs>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Mr.KKD</cp:lastModifiedBy>
  <cp:revision>57</cp:revision>
  <dcterms:created xsi:type="dcterms:W3CDTF">2022-08-11T07:57:12Z</dcterms:created>
  <dcterms:modified xsi:type="dcterms:W3CDTF">2022-11-22T04:41:29Z</dcterms:modified>
</cp:coreProperties>
</file>