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6858000" cy="9906000" type="A4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23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F650BD-A227-420E-AD55-882E746EFBA8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649B19-8E90-4ACF-9FE1-BF9E91B57F9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957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404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5121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839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59109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6592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4076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013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9465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253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646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5668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F39F7-6637-4D2D-83B2-D38B4557EE8F}" type="datetimeFigureOut">
              <a:rPr lang="th-TH" smtClean="0"/>
              <a:t>16/11/65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3A0D-6902-4D7D-BD42-8C33377A681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08498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" y="0"/>
            <a:ext cx="6842156" cy="9906000"/>
          </a:xfrm>
          <a:prstGeom prst="rect">
            <a:avLst/>
          </a:prstGeom>
        </p:spPr>
      </p:pic>
      <p:sp>
        <p:nvSpPr>
          <p:cNvPr id="5" name="สี่เหลี่ยมผืนผ้า 4"/>
          <p:cNvSpPr/>
          <p:nvPr/>
        </p:nvSpPr>
        <p:spPr>
          <a:xfrm>
            <a:off x="-7922" y="2430100"/>
            <a:ext cx="6858000" cy="63022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53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มนมุมสี่เหลี่ยมผืนผ้าด้านทแยงมุม 21"/>
          <p:cNvSpPr/>
          <p:nvPr/>
        </p:nvSpPr>
        <p:spPr>
          <a:xfrm>
            <a:off x="87218" y="6954605"/>
            <a:ext cx="6658937" cy="1757041"/>
          </a:xfrm>
          <a:prstGeom prst="round2DiagRect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35000">
                <a:schemeClr val="accent4">
                  <a:lumMod val="40000"/>
                  <a:lumOff val="60000"/>
                </a:schemeClr>
              </a:gs>
              <a:gs pos="92000">
                <a:srgbClr val="FFC000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3707804" y="9566268"/>
            <a:ext cx="27783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รายงานโดย กลุ่มบริหารงานบุคคล </a:t>
            </a:r>
            <a:r>
              <a:rPr lang="th-TH" sz="1400" b="1" dirty="0" err="1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สพป</a:t>
            </a:r>
            <a:r>
              <a:rPr lang="th-TH" sz="14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.ชัยภูมิ เขต 1</a:t>
            </a:r>
            <a:endParaRPr lang="th-TH" sz="1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กล่องข้อความ 12"/>
          <p:cNvSpPr txBox="1"/>
          <p:nvPr/>
        </p:nvSpPr>
        <p:spPr>
          <a:xfrm>
            <a:off x="295256" y="7205115"/>
            <a:ext cx="61908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วันที่ </a:t>
            </a:r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16 พฤศจิกายน 2565 เวลา 09.30 น. 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นายสมัต อาบ</a:t>
            </a:r>
            <a:r>
              <a:rPr lang="th-TH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สุวรรณ์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รอง ผอ.</a:t>
            </a:r>
            <a:r>
              <a:rPr lang="th-TH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สพป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.ชัยภูมิ เขต 1</a:t>
            </a:r>
          </a:p>
          <a:p>
            <a:pPr algn="thaiDist"/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เป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็นประธาน</a:t>
            </a:r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การประชุมการบริหารอัตรากำลังและจัดทำสัญญาจ้างบุคลากรวิทยาศาสตร์</a:t>
            </a:r>
          </a:p>
          <a:p>
            <a:pPr algn="thaiDist"/>
            <a:r>
              <a:rPr lang="th-TH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และคณิตศาสตร์</a:t>
            </a:r>
            <a:r>
              <a:rPr lang="th-TH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 โครงการพัฒนาคุณภาพและมาตรฐานการศึกษา กิจกรรมครูคลังสมองปีงบประมาณ พ.ศ.2566 จำนวน 12 ราย ณ ห้องประชุมสาคะริชานนท์</a:t>
            </a:r>
            <a:endParaRPr lang="th-TH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กล่องข้อความ 17"/>
          <p:cNvSpPr txBox="1"/>
          <p:nvPr/>
        </p:nvSpPr>
        <p:spPr>
          <a:xfrm>
            <a:off x="93476" y="1273771"/>
            <a:ext cx="2491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anose="020B0500040200020003" pitchFamily="34" charset="-34"/>
                <a:cs typeface="TH SarabunPSK" panose="020B0500040200020003" pitchFamily="34" charset="-34"/>
              </a:rPr>
              <a:t>ปีที่ 8 ฉบับที่ 76 วันพุธที่ 16 พฤศจิกายน 2565</a:t>
            </a:r>
            <a:endParaRPr lang="th-TH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pic>
        <p:nvPicPr>
          <p:cNvPr id="10" name="รูปภาพ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7" t="23909" b="14566"/>
          <a:stretch/>
        </p:blipFill>
        <p:spPr>
          <a:xfrm>
            <a:off x="131532" y="3321024"/>
            <a:ext cx="3303329" cy="1573014"/>
          </a:xfrm>
          <a:prstGeom prst="rect">
            <a:avLst/>
          </a:prstGeom>
        </p:spPr>
      </p:pic>
      <p:pic>
        <p:nvPicPr>
          <p:cNvPr id="11" name="รูปภาพ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2" t="24258" r="4479" b="18359"/>
          <a:stretch/>
        </p:blipFill>
        <p:spPr>
          <a:xfrm>
            <a:off x="3487140" y="3314101"/>
            <a:ext cx="3259015" cy="1564685"/>
          </a:xfrm>
          <a:prstGeom prst="rect">
            <a:avLst/>
          </a:prstGeom>
        </p:spPr>
      </p:pic>
      <p:pic>
        <p:nvPicPr>
          <p:cNvPr id="12" name="รูปภาพ 1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695" r="20342" b="15022"/>
          <a:stretch/>
        </p:blipFill>
        <p:spPr>
          <a:xfrm>
            <a:off x="3487140" y="4951917"/>
            <a:ext cx="3303329" cy="1750906"/>
          </a:xfrm>
          <a:prstGeom prst="rect">
            <a:avLst/>
          </a:prstGeom>
        </p:spPr>
      </p:pic>
      <p:pic>
        <p:nvPicPr>
          <p:cNvPr id="21" name="รูปภาพ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5" t="25276" r="14530" b="25320"/>
          <a:stretch/>
        </p:blipFill>
        <p:spPr>
          <a:xfrm>
            <a:off x="140677" y="4951917"/>
            <a:ext cx="3286854" cy="1718513"/>
          </a:xfrm>
          <a:prstGeom prst="rect">
            <a:avLst/>
          </a:prstGeom>
        </p:spPr>
      </p:pic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18" t="27658" r="26357" b="28230"/>
          <a:stretch/>
        </p:blipFill>
        <p:spPr>
          <a:xfrm>
            <a:off x="1882920" y="3890543"/>
            <a:ext cx="3099388" cy="22728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" name="กล่องข้อความ 22"/>
          <p:cNvSpPr txBox="1"/>
          <p:nvPr/>
        </p:nvSpPr>
        <p:spPr>
          <a:xfrm>
            <a:off x="578331" y="2525326"/>
            <a:ext cx="58176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การบริหารอัตรากำลังและจัดทำสัญญาจ้างบุคลากรวิทยาศาสตร์และคณิตศาสตร์ฯ</a:t>
            </a:r>
            <a:endParaRPr lang="th-TH" sz="2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8304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ธีมของ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</TotalTime>
  <Words>89</Words>
  <Application>Microsoft Office PowerPoint</Application>
  <PresentationFormat>กระดาษ A4 (210x297 มม.)</PresentationFormat>
  <Paragraphs>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Mr.KKD</cp:lastModifiedBy>
  <cp:revision>53</cp:revision>
  <dcterms:created xsi:type="dcterms:W3CDTF">2022-08-11T07:57:12Z</dcterms:created>
  <dcterms:modified xsi:type="dcterms:W3CDTF">2022-11-16T03:35:08Z</dcterms:modified>
</cp:coreProperties>
</file>